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5127ef8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5127ef8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5127ef8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5127ef8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5127ef8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5127ef8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05127ef8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05127ef8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5127ef8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5127ef8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5127ef8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5127ef8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5127ef8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5127ef8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5127ef8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5127ef8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5127ef8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5127ef8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5127ef8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5127ef8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5127ef8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5127ef8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5127ef8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5127ef8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mpoweredbirthdoulaservices.wordpress.com/placenta-encapsulation/" TargetMode="External"/><Relationship Id="rId4" Type="http://schemas.openxmlformats.org/officeDocument/2006/relationships/hyperlink" Target="https://www.mussenhealth.us/dividing-membranes/info-ric.html" TargetMode="External"/><Relationship Id="rId10" Type="http://schemas.openxmlformats.org/officeDocument/2006/relationships/hyperlink" Target="https://www.memorangapp.com/flashcards/91876/Placental+%26+Gestational+Disorders/" TargetMode="External"/><Relationship Id="rId9" Type="http://schemas.openxmlformats.org/officeDocument/2006/relationships/hyperlink" Target="https://embryology.med.unsw.edu.au/embryology/index.php/Placenta_-_Abnormalities" TargetMode="External"/><Relationship Id="rId5" Type="http://schemas.openxmlformats.org/officeDocument/2006/relationships/hyperlink" Target="https://medizzy.com/feed/796192?title=the_placenta_and_umbilical_cord_removed" TargetMode="External"/><Relationship Id="rId6" Type="http://schemas.openxmlformats.org/officeDocument/2006/relationships/hyperlink" Target="http://www.mamabirth.com/2013/01/unique-placentas-battledore-placenta.html" TargetMode="External"/><Relationship Id="rId7" Type="http://schemas.openxmlformats.org/officeDocument/2006/relationships/hyperlink" Target="https://library.med.utah.edu/WebPath/PLACHTML/PLAC027.html" TargetMode="External"/><Relationship Id="rId8" Type="http://schemas.openxmlformats.org/officeDocument/2006/relationships/hyperlink" Target="http://www.thehumbledoula.wordpres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Placenta Variations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Erin Ryan LM CPM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22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Bilobed (with velamentous insertion) 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75" y="892831"/>
            <a:ext cx="5530725" cy="41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uccenturiate Placenta with Battledore insertion  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275" y="1017725"/>
            <a:ext cx="5022850" cy="39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180025"/>
            <a:ext cx="8520600" cy="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variations and combinations. Have fun expanding your knowledge using google images 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863" y="1264650"/>
            <a:ext cx="3678275" cy="36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Image sources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017725"/>
            <a:ext cx="85206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Empowered Birth Doula Services - WordPress.com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Derick Mussen Healthcare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MEDizzy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Mamabirth.com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Library.med.utah.edu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www.thehumbledoula.wordpress.com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UNSW Embryology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Memorang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Placenta Wisdom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Placenta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 flattened circular organ in the uterus of pregnant eutherian mammals, nourishing and maintaining the fetus through the umbilical cord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27400" y="210650"/>
            <a:ext cx="34344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Placenta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Thick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Round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Red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Cord inserted centrally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Cord Variations: Velamentous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400" y="1017725"/>
            <a:ext cx="5227363" cy="39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Cord Variations: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Velamentous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exposed vessels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150" y="142013"/>
            <a:ext cx="4458225" cy="48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18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Cord Variation: Marginal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075" y="774575"/>
            <a:ext cx="6262200" cy="4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Battledore Insertion and Circumvallate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251700" y="1228700"/>
            <a:ext cx="25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Battledore is a version of marginal where the cord inserts in the side or edge of the placenta 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89"/>
            <a:ext cx="5706910" cy="37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153700" y="346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Circumvallate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53700" y="1172225"/>
            <a:ext cx="219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 peripheral cuplike insertion of the MEMBRANES at the surface of the placenta</a:t>
            </a:r>
            <a:endParaRPr sz="20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825" y="93900"/>
            <a:ext cx="6508175" cy="48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292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Circummarginate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285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 flattened edge with a ridge of fibrin making the edge of the vascular place. Can be only a portion of the circumference </a:t>
            </a:r>
            <a:endParaRPr sz="2000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300" y="485523"/>
            <a:ext cx="5586600" cy="41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